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8" r:id="rId2"/>
    <p:sldMasterId id="2147483696" r:id="rId3"/>
    <p:sldMasterId id="2147483682" r:id="rId4"/>
  </p:sldMasterIdLst>
  <p:notesMasterIdLst>
    <p:notesMasterId r:id="rId11"/>
  </p:notesMasterIdLst>
  <p:handoutMasterIdLst>
    <p:handoutMasterId r:id="rId12"/>
  </p:handoutMasterIdLst>
  <p:sldIdLst>
    <p:sldId id="294" r:id="rId5"/>
    <p:sldId id="296" r:id="rId6"/>
    <p:sldId id="297" r:id="rId7"/>
    <p:sldId id="301" r:id="rId8"/>
    <p:sldId id="300" r:id="rId9"/>
    <p:sldId id="30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0E8878-800F-9B7C-13FC-74A52D9D0F48}" name="Denise Kelly" initials="DK" userId="S::denise.kelly@baywater.co.uk::b184e31f-92a5-43c6-b6ee-5703a8d47d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94E74-D30F-4BE9-A992-107613B79470}" v="1" dt="2022-11-18T20:37:58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81281" autoAdjust="0"/>
  </p:normalViewPr>
  <p:slideViewPr>
    <p:cSldViewPr snapToGrid="0" snapToObjects="1">
      <p:cViewPr varScale="1">
        <p:scale>
          <a:sx n="52" d="100"/>
          <a:sy n="52" d="100"/>
        </p:scale>
        <p:origin x="1772" y="24"/>
      </p:cViewPr>
      <p:guideLst>
        <p:guide orient="horz" pos="4088"/>
        <p:guide pos="5488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8101B-B5A7-7B4A-824B-2FFF12D8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5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CAD9E-7058-E348-AADF-B973492C16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C9809-95CB-EC4D-BCFF-F37DBDCF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C9809-95CB-EC4D-BCFF-F37DBDCFFF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9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C9809-95CB-EC4D-BCFF-F37DBDCFFF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C9809-95CB-EC4D-BCFF-F37DBDCFFF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C9809-95CB-EC4D-BCFF-F37DBDCFFF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C9809-95CB-EC4D-BCFF-F37DBDCFFF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C9809-95CB-EC4D-BCFF-F37DBDCFFF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1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5126"/>
            <a:ext cx="6032374" cy="43158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878188"/>
            <a:ext cx="6032500" cy="45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1 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410662"/>
            <a:ext cx="6032500" cy="45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2</a:t>
            </a:r>
          </a:p>
        </p:txBody>
      </p:sp>
    </p:spTree>
    <p:extLst>
      <p:ext uri="{BB962C8B-B14F-4D97-AF65-F5344CB8AC3E}">
        <p14:creationId xmlns:p14="http://schemas.microsoft.com/office/powerpoint/2010/main" val="124346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left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572000" y="365126"/>
            <a:ext cx="41402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878188"/>
            <a:ext cx="4140200" cy="49831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77576" y="878188"/>
            <a:ext cx="2476264" cy="2476264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1800" y="2125464"/>
            <a:ext cx="1445069" cy="1445069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530104" y="3414050"/>
            <a:ext cx="1197157" cy="1197157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47864" y="4071248"/>
            <a:ext cx="1197157" cy="1197157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5126"/>
            <a:ext cx="8266057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799" y="878188"/>
            <a:ext cx="8280401" cy="3802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431799" y="1382230"/>
            <a:ext cx="3911022" cy="45522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572000" y="1382230"/>
            <a:ext cx="4140200" cy="45522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5126"/>
            <a:ext cx="82804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1799" y="878188"/>
            <a:ext cx="3957321" cy="5001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4749228" y="878188"/>
            <a:ext cx="3962972" cy="5001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with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1498982"/>
            <a:ext cx="8280400" cy="32023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31799" y="2012044"/>
            <a:ext cx="3957321" cy="4114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4749228" y="2012044"/>
            <a:ext cx="3962973" cy="4114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6012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4075398" y="435061"/>
            <a:ext cx="987552" cy="9875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134113" y="493776"/>
            <a:ext cx="870122" cy="870122"/>
            <a:chOff x="4038822" y="511430"/>
            <a:chExt cx="1060704" cy="1060704"/>
          </a:xfrm>
        </p:grpSpPr>
        <p:sp>
          <p:nvSpPr>
            <p:cNvPr id="13" name="Oval 12"/>
            <p:cNvSpPr/>
            <p:nvPr userDrawn="1"/>
          </p:nvSpPr>
          <p:spPr>
            <a:xfrm>
              <a:off x="4038822" y="511430"/>
              <a:ext cx="1060704" cy="10607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A3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318" t="-19565" r="-22744" b="-29495"/>
            <a:stretch/>
          </p:blipFill>
          <p:spPr>
            <a:xfrm>
              <a:off x="4078806" y="576072"/>
              <a:ext cx="980736" cy="981378"/>
            </a:xfrm>
            <a:prstGeom prst="ellipse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slide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5126"/>
            <a:ext cx="82804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878188"/>
            <a:ext cx="8280399" cy="3802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431799" y="1382230"/>
            <a:ext cx="8280401" cy="45522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slide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5126"/>
            <a:ext cx="82804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1799" y="878188"/>
            <a:ext cx="8280401" cy="5001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8300"/>
            <a:ext cx="5401841" cy="43158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881362"/>
            <a:ext cx="5401841" cy="45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413836"/>
            <a:ext cx="5401841" cy="45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None/>
              <a:defRPr sz="2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2</a:t>
            </a:r>
          </a:p>
        </p:txBody>
      </p:sp>
    </p:spTree>
    <p:extLst>
      <p:ext uri="{BB962C8B-B14F-4D97-AF65-F5344CB8AC3E}">
        <p14:creationId xmlns:p14="http://schemas.microsoft.com/office/powerpoint/2010/main" val="93203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5126"/>
            <a:ext cx="41402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799" y="878188"/>
            <a:ext cx="4140201" cy="3802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1800" y="1382231"/>
            <a:ext cx="4140200" cy="4534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82172" y="-298766"/>
            <a:ext cx="7460055" cy="7460055"/>
          </a:xfrm>
          <a:prstGeom prst="ellipse">
            <a:avLst/>
          </a:prstGeom>
          <a:noFill/>
        </p:spPr>
        <p:txBody>
          <a:bodyPr/>
          <a:lstStyle>
            <a:lvl1pPr algn="l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5126"/>
            <a:ext cx="41402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1801" y="878188"/>
            <a:ext cx="4140200" cy="50383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82172" y="-301027"/>
            <a:ext cx="7460055" cy="7460055"/>
          </a:xfrm>
          <a:prstGeom prst="ellipse">
            <a:avLst/>
          </a:prstGeom>
          <a:noFill/>
        </p:spPr>
        <p:txBody>
          <a:bodyPr/>
          <a:lstStyle>
            <a:lvl1pPr algn="l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righ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31799" y="365126"/>
            <a:ext cx="4140201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799" y="878188"/>
            <a:ext cx="4140201" cy="3802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1799" y="1382231"/>
            <a:ext cx="4140201" cy="44700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35936" y="878188"/>
            <a:ext cx="2476264" cy="2476264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90160" y="2125464"/>
            <a:ext cx="1445069" cy="1445069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88464" y="3414050"/>
            <a:ext cx="1197157" cy="1197157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206224" y="4071248"/>
            <a:ext cx="1197157" cy="1197157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right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365126"/>
            <a:ext cx="41402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1800" y="878188"/>
            <a:ext cx="4140200" cy="5001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35936" y="878188"/>
            <a:ext cx="2476264" cy="2476264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90160" y="2125464"/>
            <a:ext cx="1445069" cy="1445069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88464" y="3414050"/>
            <a:ext cx="1197157" cy="1197157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206224" y="4071248"/>
            <a:ext cx="1197157" cy="1197157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572000" y="365126"/>
            <a:ext cx="41402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878188"/>
            <a:ext cx="4140200" cy="3802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3298228" y="-298766"/>
            <a:ext cx="7460055" cy="7460055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1382230"/>
            <a:ext cx="4140200" cy="4534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572000" y="365126"/>
            <a:ext cx="41402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3298228" y="-298766"/>
            <a:ext cx="7460055" cy="7460055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878188"/>
            <a:ext cx="4140200" cy="50383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lef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4572000" y="365126"/>
            <a:ext cx="4140200" cy="3892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878188"/>
            <a:ext cx="4140200" cy="3802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1382231"/>
            <a:ext cx="4140200" cy="4470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B0F0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77576" y="878188"/>
            <a:ext cx="2476264" cy="2476264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1800" y="2125464"/>
            <a:ext cx="1445069" cy="1445069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530104" y="3414050"/>
            <a:ext cx="1197157" cy="1197157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47864" y="4071248"/>
            <a:ext cx="1197157" cy="1197157"/>
          </a:xfrm>
          <a:prstGeom prst="ellipse">
            <a:avLst/>
          </a:prstGeom>
          <a:noFill/>
        </p:spPr>
        <p:txBody>
          <a:bodyPr/>
          <a:lstStyle>
            <a:lvl1pPr algn="r">
              <a:defRPr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3" y="0"/>
            <a:ext cx="9144923" cy="6858000"/>
          </a:xfrm>
          <a:prstGeom prst="rect">
            <a:avLst/>
          </a:prstGeom>
        </p:spPr>
      </p:pic>
      <p:sp>
        <p:nvSpPr>
          <p:cNvPr id="10" name="bk object 16"/>
          <p:cNvSpPr/>
          <p:nvPr userDrawn="1"/>
        </p:nvSpPr>
        <p:spPr>
          <a:xfrm>
            <a:off x="5995447" y="2366128"/>
            <a:ext cx="2149312" cy="3491464"/>
          </a:xfrm>
          <a:custGeom>
            <a:avLst/>
            <a:gdLst/>
            <a:ahLst/>
            <a:cxnLst/>
            <a:rect l="l" t="t" r="r" b="b"/>
            <a:pathLst>
              <a:path w="4205998" h="4409998">
                <a:moveTo>
                  <a:pt x="4205998" y="0"/>
                </a:moveTo>
                <a:lnTo>
                  <a:pt x="2708998" y="2757004"/>
                </a:lnTo>
                <a:lnTo>
                  <a:pt x="0" y="4409998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41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3000" y="1584136"/>
            <a:ext cx="1339200" cy="1339200"/>
          </a:xfrm>
          <a:prstGeom prst="ellipse">
            <a:avLst/>
          </a:prstGeom>
        </p:spPr>
      </p:pic>
      <p:pic>
        <p:nvPicPr>
          <p:cNvPr id="4" name="Picture 3"/>
          <p:cNvPicPr>
            <a:picLocks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140" y="3488762"/>
            <a:ext cx="1756800" cy="1756800"/>
          </a:xfrm>
          <a:prstGeom prst="ellipse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5847" y="5150500"/>
            <a:ext cx="1339200" cy="1339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611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14362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Oval 2"/>
          <p:cNvSpPr>
            <a:spLocks noChangeAspect="1"/>
          </p:cNvSpPr>
          <p:nvPr userDrawn="1"/>
        </p:nvSpPr>
        <p:spPr>
          <a:xfrm>
            <a:off x="4410000" y="6164187"/>
            <a:ext cx="324000" cy="32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109073"/>
            <a:ext cx="1256310" cy="3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14362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CBCE75-6B76-124D-976E-3CAE1BECE35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Oval 2"/>
          <p:cNvSpPr>
            <a:spLocks noChangeAspect="1"/>
          </p:cNvSpPr>
          <p:nvPr userDrawn="1"/>
        </p:nvSpPr>
        <p:spPr>
          <a:xfrm>
            <a:off x="4410000" y="6164187"/>
            <a:ext cx="324000" cy="324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890" y="6109073"/>
            <a:ext cx="1256310" cy="3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3" r:id="rId3"/>
    <p:sldLayoutId id="2147483686" r:id="rId4"/>
    <p:sldLayoutId id="2147483692" r:id="rId5"/>
    <p:sldLayoutId id="2147483693" r:id="rId6"/>
    <p:sldLayoutId id="2147483676" r:id="rId7"/>
    <p:sldLayoutId id="2147483701" r:id="rId8"/>
    <p:sldLayoutId id="21474837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gbr01.safelinks.protection.outlook.com/?url=https%3A%2F%2Fforms.gle%2FUpqfHNZ1d3mGWiFZA&amp;data=05%7C01%7Ctraceycallaghan-hayes%40nhs.net%7Cd027911a23aa42e4b91b08dac64422d9%7C37c354b285b047f5b22207b48d774ee3%7C0%7C0%7C638040293207286248%7CUnknown%7CTWFpbGZsb3d8eyJWIjoiMC4wLjAwMDAiLCJQIjoiV2luMzIiLCJBTiI6Ik1haWwiLCJXVCI6Mn0%3D%7C3000%7C%7C%7C&amp;sdata=Pr55xoHjaHdMXe3jROYODX2FRhKUhreLfRGxuNRdjNc%3D&amp;reserved=0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96EF-D02C-2EDA-20AC-969A2D71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CPAP Sleep Apnoea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51A1-40A3-0EA1-6931-A8EAC6B2BD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1713" y="1050336"/>
            <a:ext cx="4900488" cy="5093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Aim to develop the right kind of information about sleep apnoea and CPAP</a:t>
            </a:r>
          </a:p>
          <a:p>
            <a:pPr>
              <a:lnSpc>
                <a:spcPct val="150000"/>
              </a:lnSpc>
            </a:pPr>
            <a:r>
              <a:rPr lang="en-GB" b="1" dirty="0"/>
              <a:t>Understand what support people with a learning disability and autistic people may need</a:t>
            </a:r>
          </a:p>
          <a:p>
            <a:pPr>
              <a:lnSpc>
                <a:spcPct val="150000"/>
              </a:lnSpc>
            </a:pPr>
            <a:r>
              <a:rPr lang="en-GB" b="1" dirty="0"/>
              <a:t>Discover issues with using CPAP equipment</a:t>
            </a:r>
          </a:p>
          <a:p>
            <a:pPr>
              <a:lnSpc>
                <a:spcPct val="150000"/>
              </a:lnSpc>
            </a:pPr>
            <a:r>
              <a:rPr lang="en-GB" b="1" dirty="0"/>
              <a:t>Hear about problems people encounter</a:t>
            </a:r>
          </a:p>
          <a:p>
            <a:pPr>
              <a:lnSpc>
                <a:spcPct val="150000"/>
              </a:lnSpc>
            </a:pPr>
            <a:r>
              <a:rPr lang="en-GB" b="1" dirty="0"/>
              <a:t>Co-Produce helpful resources such as leaflets, videos,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547D-8411-0A1E-DE95-5EA495425F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91DED079-B1A5-0840-67CD-FE683EA727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813068" y="3092524"/>
            <a:ext cx="5142031" cy="6858000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039F66C-D2D3-665E-B47F-65197EABBF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5" y="1092817"/>
            <a:ext cx="3000887" cy="4533283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ECF470-0A73-02B6-0E2D-951389EFE0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806018" y="3103410"/>
            <a:ext cx="5142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473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D954-6945-1C08-E817-7AFE8B9F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 the issues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9333-1F30-6021-5247-57B7357ABE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B03DA-2694-FD30-AA14-BB5B6E1BA53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978407"/>
            <a:ext cx="3110400" cy="153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AC278-4672-CDA1-D3BA-9A55B240C75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1798" y="2758266"/>
            <a:ext cx="3099600" cy="153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402CA-18B4-18AF-4B99-19312050BBA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3274" y="4538126"/>
            <a:ext cx="3088800" cy="1537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1FFC7-04C9-A10E-9CD8-1DF3160AC4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0490" y="968541"/>
            <a:ext cx="4102245" cy="1540230"/>
          </a:xfrm>
        </p:spPr>
        <p:txBody>
          <a:bodyPr anchor="ctr" anchorCtr="0"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b="1" dirty="0"/>
              <a:t>Find out issues with people using CPAP machines effectively.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B1795D-43B3-10DA-4E25-5DFFAF6496B4}"/>
              </a:ext>
            </a:extLst>
          </p:cNvPr>
          <p:cNvSpPr txBox="1">
            <a:spLocks/>
          </p:cNvSpPr>
          <p:nvPr/>
        </p:nvSpPr>
        <p:spPr>
          <a:xfrm>
            <a:off x="3863083" y="2755236"/>
            <a:ext cx="4849117" cy="15402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 will speak to people who help with CPAP machines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276CFB-4D00-E5C1-BA83-087EF204F2FE}"/>
              </a:ext>
            </a:extLst>
          </p:cNvPr>
          <p:cNvSpPr txBox="1">
            <a:spLocks/>
          </p:cNvSpPr>
          <p:nvPr/>
        </p:nvSpPr>
        <p:spPr>
          <a:xfrm>
            <a:off x="3863083" y="4525255"/>
            <a:ext cx="4849117" cy="14780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 will speak to people who use CPAP machines	</a:t>
            </a:r>
          </a:p>
        </p:txBody>
      </p:sp>
    </p:spTree>
    <p:extLst>
      <p:ext uri="{BB962C8B-B14F-4D97-AF65-F5344CB8AC3E}">
        <p14:creationId xmlns:p14="http://schemas.microsoft.com/office/powerpoint/2010/main" val="19577793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1EC06-150A-23D8-F96B-AC3CC6040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28" y="978406"/>
            <a:ext cx="4126392" cy="203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615CD-F6AF-DEB6-99DF-08419536D1B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1799" y="3370751"/>
            <a:ext cx="4129200" cy="20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FD954-6945-1C08-E817-7AFE8B9F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9333-1F30-6021-5247-57B7357ABE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1FFC7-04C9-A10E-9CD8-1DF3160AC4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62652" y="978405"/>
            <a:ext cx="3557447" cy="2035457"/>
          </a:xfrm>
        </p:spPr>
        <p:txBody>
          <a:bodyPr anchor="ctr" anchorCtr="0"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 will find out if people have the skills and knowledge needed on CPAP machines.</a:t>
            </a:r>
            <a:r>
              <a:rPr lang="en-GB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B1795D-43B3-10DA-4E25-5DFFAF6496B4}"/>
              </a:ext>
            </a:extLst>
          </p:cNvPr>
          <p:cNvSpPr txBox="1">
            <a:spLocks/>
          </p:cNvSpPr>
          <p:nvPr/>
        </p:nvSpPr>
        <p:spPr>
          <a:xfrm>
            <a:off x="4862653" y="3369294"/>
            <a:ext cx="3849547" cy="203545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 will speak to people who care &amp; support people with CPAP machines</a:t>
            </a:r>
          </a:p>
        </p:txBody>
      </p:sp>
    </p:spTree>
    <p:extLst>
      <p:ext uri="{BB962C8B-B14F-4D97-AF65-F5344CB8AC3E}">
        <p14:creationId xmlns:p14="http://schemas.microsoft.com/office/powerpoint/2010/main" val="13704150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85133-D702-9F87-1564-863509E59AE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1" y="1211496"/>
            <a:ext cx="3722548" cy="2217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FD954-6945-1C08-E817-7AFE8B9F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Co-Produce &amp; Develop Helpful guides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9333-1F30-6021-5247-57B7357ABE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1FFC7-04C9-A10E-9CD8-1DF3160AC4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77822" y="1485806"/>
            <a:ext cx="3818631" cy="1473259"/>
          </a:xfrm>
        </p:spPr>
        <p:txBody>
          <a:bodyPr anchor="ctr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 will develop guides to help solve issues people have told us about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B1795D-43B3-10DA-4E25-5DFFAF6496B4}"/>
              </a:ext>
            </a:extLst>
          </p:cNvPr>
          <p:cNvSpPr txBox="1">
            <a:spLocks/>
          </p:cNvSpPr>
          <p:nvPr/>
        </p:nvSpPr>
        <p:spPr>
          <a:xfrm>
            <a:off x="4862653" y="2667000"/>
            <a:ext cx="3849547" cy="17403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97680-6B54-A11E-1060-2322009B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2" y="4127500"/>
            <a:ext cx="3722548" cy="210025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3BA64A-F8CF-6039-A790-2CC8683F97B5}"/>
              </a:ext>
            </a:extLst>
          </p:cNvPr>
          <p:cNvSpPr txBox="1">
            <a:spLocks/>
          </p:cNvSpPr>
          <p:nvPr/>
        </p:nvSpPr>
        <p:spPr>
          <a:xfrm>
            <a:off x="4862654" y="4140259"/>
            <a:ext cx="4025154" cy="14482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 will co-produce and involve people so the guides work for them.  </a:t>
            </a:r>
          </a:p>
        </p:txBody>
      </p:sp>
    </p:spTree>
    <p:extLst>
      <p:ext uri="{BB962C8B-B14F-4D97-AF65-F5344CB8AC3E}">
        <p14:creationId xmlns:p14="http://schemas.microsoft.com/office/powerpoint/2010/main" val="10951658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927080-AF51-FAE8-5C3D-281FAF4CA11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3274" y="978405"/>
            <a:ext cx="3081600" cy="153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2B48F-5A6B-D304-44C6-FBDF7D5687D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1797" y="2784426"/>
            <a:ext cx="3081600" cy="153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FD954-6945-1C08-E817-7AFE8B9F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Resources, Videos and Leaflets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9333-1F30-6021-5247-57B7357ABE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1FFC7-04C9-A10E-9CD8-1DF3160AC4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0490" y="991579"/>
            <a:ext cx="4102245" cy="1517191"/>
          </a:xfrm>
        </p:spPr>
        <p:txBody>
          <a:bodyPr anchor="ctr" anchorCtr="0"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 will start to make leaflets, take pictures &amp; videos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B1795D-43B3-10DA-4E25-5DFFAF6496B4}"/>
              </a:ext>
            </a:extLst>
          </p:cNvPr>
          <p:cNvSpPr txBox="1">
            <a:spLocks/>
          </p:cNvSpPr>
          <p:nvPr/>
        </p:nvSpPr>
        <p:spPr>
          <a:xfrm>
            <a:off x="3863083" y="2804434"/>
            <a:ext cx="4849117" cy="15171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We will write CPAP machine booklets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276CFB-4D00-E5C1-BA83-087EF204F2FE}"/>
              </a:ext>
            </a:extLst>
          </p:cNvPr>
          <p:cNvSpPr txBox="1">
            <a:spLocks/>
          </p:cNvSpPr>
          <p:nvPr/>
        </p:nvSpPr>
        <p:spPr>
          <a:xfrm>
            <a:off x="3863083" y="4558815"/>
            <a:ext cx="4849117" cy="15171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D3184-53E3-3B81-1208-95D2733C3A23}"/>
              </a:ext>
            </a:extLst>
          </p:cNvPr>
          <p:cNvPicPr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4788987"/>
            <a:ext cx="3082289" cy="153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F97B9-9666-9DD9-609C-9C9CDC2A5338}"/>
              </a:ext>
            </a:extLst>
          </p:cNvPr>
          <p:cNvSpPr txBox="1"/>
          <p:nvPr/>
        </p:nvSpPr>
        <p:spPr>
          <a:xfrm>
            <a:off x="4001641" y="4788474"/>
            <a:ext cx="45720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t>We will share new videos, booklets and leaflets and ask people who have experience</a:t>
            </a:r>
          </a:p>
        </p:txBody>
      </p:sp>
    </p:spTree>
    <p:extLst>
      <p:ext uri="{BB962C8B-B14F-4D97-AF65-F5344CB8AC3E}">
        <p14:creationId xmlns:p14="http://schemas.microsoft.com/office/powerpoint/2010/main" val="41224743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5005BE-1094-B6C5-D323-BFF4988292D3}"/>
              </a:ext>
            </a:extLst>
          </p:cNvPr>
          <p:cNvPicPr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00" y="1003545"/>
            <a:ext cx="3081600" cy="153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0FB62D-5300-F6DE-F4AC-6189C0FE8AB8}"/>
              </a:ext>
            </a:extLst>
          </p:cNvPr>
          <p:cNvPicPr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00" y="2926826"/>
            <a:ext cx="3081600" cy="153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FD954-6945-1C08-E817-7AFE8B9F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what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9333-1F30-6021-5247-57B7357ABE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CE75-6B76-124D-976E-3CAE1BECE35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31FFC7-04C9-A10E-9CD8-1DF3160AC4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0490" y="963069"/>
            <a:ext cx="4746878" cy="1537200"/>
          </a:xfrm>
        </p:spPr>
        <p:txBody>
          <a:bodyPr anchor="ctr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cs typeface="Arial" charset="0"/>
              </a:rPr>
              <a:t>We </a:t>
            </a:r>
            <a:r>
              <a:rPr lang="en-GB" b="1" dirty="0"/>
              <a:t>will listen to what people say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B1795D-43B3-10DA-4E25-5DFFAF6496B4}"/>
              </a:ext>
            </a:extLst>
          </p:cNvPr>
          <p:cNvSpPr txBox="1">
            <a:spLocks/>
          </p:cNvSpPr>
          <p:nvPr/>
        </p:nvSpPr>
        <p:spPr>
          <a:xfrm>
            <a:off x="3863083" y="2789900"/>
            <a:ext cx="4849117" cy="15317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276CFB-4D00-E5C1-BA83-087EF204F2FE}"/>
              </a:ext>
            </a:extLst>
          </p:cNvPr>
          <p:cNvSpPr txBox="1">
            <a:spLocks/>
          </p:cNvSpPr>
          <p:nvPr/>
        </p:nvSpPr>
        <p:spPr>
          <a:xfrm>
            <a:off x="3990083" y="2827893"/>
            <a:ext cx="4849117" cy="153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We will make sure people find them useful and are happy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91D30-AC5A-6990-BA28-8A19FDA1BA8C}"/>
              </a:ext>
            </a:extLst>
          </p:cNvPr>
          <p:cNvSpPr txBox="1"/>
          <p:nvPr/>
        </p:nvSpPr>
        <p:spPr>
          <a:xfrm>
            <a:off x="461700" y="4707709"/>
            <a:ext cx="7856800" cy="132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 to find out more &amp; help?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this link:   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https://forms.gle/UpqfHNZ1d3mGWiFZA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arrange to meet online in a group or complete a survey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438321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 [Read-Only]" id="{E7B98515-32A1-4B8A-ABAA-DBF0C8A2202A}" vid="{4D531E40-637D-4E51-B5C9-FFE9817372B3}"/>
    </a:ext>
  </a:extLst>
</a:theme>
</file>

<file path=ppt/theme/theme2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 [Read-Only]" id="{E7B98515-32A1-4B8A-ABAA-DBF0C8A2202A}" vid="{E33008D7-DF1A-4453-BD01-CE7561FA18DA}"/>
    </a:ext>
  </a:extLst>
</a:theme>
</file>

<file path=ppt/theme/theme3.xml><?xml version="1.0" encoding="utf-8"?>
<a:theme xmlns:a="http://schemas.openxmlformats.org/drawingml/2006/main" name="2_Picture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 [Read-Only]" id="{E7B98515-32A1-4B8A-ABAA-DBF0C8A2202A}" vid="{0EC6FDBC-CC10-45B1-8B07-63B7136E4574}"/>
    </a:ext>
  </a:extLst>
</a:theme>
</file>

<file path=ppt/theme/theme4.xml><?xml version="1.0" encoding="utf-8"?>
<a:theme xmlns:a="http://schemas.openxmlformats.org/drawingml/2006/main" name="1_Picture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 [Read-Only]" id="{E7B98515-32A1-4B8A-ABAA-DBF0C8A2202A}" vid="{D7A057B2-7651-40DA-8947-FE522341F32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781</TotalTime>
  <Words>249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Comic Sans MS</vt:lpstr>
      <vt:lpstr>Title Slide</vt:lpstr>
      <vt:lpstr>Divider Slide</vt:lpstr>
      <vt:lpstr>2_Picture left</vt:lpstr>
      <vt:lpstr>1_Picture left</vt:lpstr>
      <vt:lpstr>The CPAP Sleep Apnoea Project</vt:lpstr>
      <vt:lpstr>Discover the issues </vt:lpstr>
      <vt:lpstr>Discovery</vt:lpstr>
      <vt:lpstr>Co-Produce &amp; Develop Helpful guides</vt:lpstr>
      <vt:lpstr>Resources, Videos and Leaflets</vt:lpstr>
      <vt:lpstr>Checking what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CPAP Support Materials</dc:title>
  <dc:creator>Denise Kelly</dc:creator>
  <cp:lastModifiedBy>Daniel Marsden</cp:lastModifiedBy>
  <cp:revision>22</cp:revision>
  <dcterms:created xsi:type="dcterms:W3CDTF">2022-08-15T08:55:39Z</dcterms:created>
  <dcterms:modified xsi:type="dcterms:W3CDTF">2023-01-24T17:23:10Z</dcterms:modified>
</cp:coreProperties>
</file>